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5" r:id="rId3"/>
    <p:sldId id="259" r:id="rId4"/>
    <p:sldId id="260" r:id="rId5"/>
    <p:sldId id="261" r:id="rId6"/>
    <p:sldId id="274" r:id="rId7"/>
    <p:sldId id="278" r:id="rId8"/>
    <p:sldId id="265" r:id="rId9"/>
    <p:sldId id="264" r:id="rId10"/>
    <p:sldId id="262" r:id="rId11"/>
    <p:sldId id="263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9;&#1041;&#1062;\Desktop\Relaks-Krasivye_melodii_-_Relaks-Krasivye_melodii_(Gybka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813590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Муниципальное бюджетное учреждение дополнительного образования эколого-биологический центр муниципального образования красноармейский район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571744"/>
            <a:ext cx="7500990" cy="29956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« Чистые берега»</a:t>
            </a: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>
              <a:defRPr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Шишацкая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Виктория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Васльевна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учащаяся  МБУ ДО ЭБЦ 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ст.Полтавская, ул.Ленина, 247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laks-Krasivye_melodii_-_Relaks-Krasivye_melodii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акции провели  информационно - пропагандистскую деятельность ,призывающую к участию  в мероприятии по  охране окружающей среды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ЭБЦ\Desktop\5.03 Чистые берега 20г\IMG_0587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000232" y="1428736"/>
            <a:ext cx="5143536" cy="524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-571536" y="285728"/>
            <a:ext cx="6643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Продолжаем агитационную работу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714356"/>
            <a:ext cx="4826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акции </a:t>
            </a:r>
            <a:r>
              <a:rPr lang="ru-RU" sz="24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Чистые берега</a:t>
            </a:r>
            <a:r>
              <a:rPr lang="ru-RU" sz="240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ЭБЦ\Desktop\5.03 Чистые берега 20г\IMG_0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1142984"/>
            <a:ext cx="6072230" cy="554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в акции «Чистые берега» для нас было важно, потому что акция при участии детей должна заставить задуматься и взрослых о необходимости соблюдения чистоты. 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Ведь чисто не там где убирают, а там где не мусорят!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ЭБЦ\Desktop\Акция Чистые берега\IMG_20210330_08192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8358246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472518" cy="32575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 !!!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экологическое просвещение подрастающего поколения, привлечение  внимания жителей станицы Полтавской к экологическим  проблемам.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Проведение информационно-пропагандистской деятельности среди жителей станицы Полтавской по охране окружающей среды;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гуманного отношения , мотивации интереса к охране  природы;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у подростков ответственности за  состояние окружающей природной среды;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Содействие воспитанию активной  жизненной  позиции участников акции.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5825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Цели и задачи акции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67600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Ежегодная акция « Чистые берега»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ЭБЦ\Desktop\Акция Чистые берега\IMG_20210330_080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928670"/>
            <a:ext cx="8375126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Начали работу по очистке берега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Полтавского ерика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ЭБЦ\Desktop\Акция Чистые берега\IMG_20210330_0814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1309649"/>
            <a:ext cx="4857766" cy="554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ЭБЦ\Desktop\5.03 Чистые берега 20г\IMG_0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142984"/>
            <a:ext cx="6858048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3108" y="571480"/>
            <a:ext cx="4714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«Мы за Чистый берег»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БЦ\Desktop\5.03 Чистые берега 20г\IMG_0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857752" y="1357297"/>
            <a:ext cx="3754725" cy="533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67600" cy="6429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Приступили к очистке прибрежной зоны полтавского ерика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ЭБЦ\Desktop\Фото Чистые берега\IMG_407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357298"/>
            <a:ext cx="400052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428604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Мелкий мусор собирали в мешки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ЭБЦ\Desktop\Акция Чистые берега\IMG_20210330_081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857232"/>
            <a:ext cx="421484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ЭБЦ\Desktop\Акция Чистые берега\IMG_20210330_081201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857232"/>
            <a:ext cx="4357700" cy="581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БЦ\Desktop\Фото Чистые берега\IMG_4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643438" y="1357298"/>
            <a:ext cx="450056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Крупные ветки выносили вручную, по очереди, соблюдая технику безопасности.</a:t>
            </a:r>
            <a:endParaRPr lang="ru-RU" sz="2400" b="1" dirty="0"/>
          </a:p>
        </p:txBody>
      </p:sp>
      <p:pic>
        <p:nvPicPr>
          <p:cNvPr id="4098" name="Picture 2" descr="C:\Users\ЭБЦ\Desktop\Акция Чистые берега\IMG_20210330_0815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57298"/>
            <a:ext cx="464343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БЦ\Desktop\5.03 Чистые берега 20г\IMG_0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142984"/>
            <a:ext cx="4429124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Полегший камыш также был убран с береговой зоны Полтавского ерика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ЭБЦ\Desktop\Акция Чистые берега\IMG_20210330_0815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4422"/>
            <a:ext cx="428624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836</TotalTime>
  <Words>205</Words>
  <Application>Microsoft Office PowerPoint</Application>
  <PresentationFormat>Экран (4:3)</PresentationFormat>
  <Paragraphs>26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    Муниципальное бюджетное учреждение дополнительного образования эколого-биологический центр муниципального образования красноармейский район</vt:lpstr>
      <vt:lpstr>Цели и задачи акции</vt:lpstr>
      <vt:lpstr>Ежегодная акция « Чистые берега»</vt:lpstr>
      <vt:lpstr>Начали работу по очистке берега  Полтавского ерика</vt:lpstr>
      <vt:lpstr>Слайд 5</vt:lpstr>
      <vt:lpstr>Приступили к очистке прибрежной зоны полтавского ерика</vt:lpstr>
      <vt:lpstr>Слайд 7</vt:lpstr>
      <vt:lpstr>Крупные ветки выносили вручную, по очереди, соблюдая технику безопасности.</vt:lpstr>
      <vt:lpstr>Полегший камыш также был убран с береговой зоны Полтавского ерика</vt:lpstr>
      <vt:lpstr>Участники акции провели  информационно - пропагандистскую деятельность ,призывающую к участию  в мероприятии по  охране окружающей среды</vt:lpstr>
      <vt:lpstr>Слайд 11</vt:lpstr>
      <vt:lpstr>Участие в акции «Чистые берега» для нас было важно, потому что акция при участии детей должна заставить задуматься и взрослых о необходимости соблюдения чистоты.  Ведь чисто не там где убирают, а там где не мусорят!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Муниципальное бюджетное учреждение дополнительного образования эколого-биологический центр муниципального образования  Красноармейский район</dc:title>
  <dc:creator>ЭБЦ</dc:creator>
  <cp:lastModifiedBy>Школа</cp:lastModifiedBy>
  <cp:revision>114</cp:revision>
  <dcterms:created xsi:type="dcterms:W3CDTF">2020-02-05T11:39:32Z</dcterms:created>
  <dcterms:modified xsi:type="dcterms:W3CDTF">2021-03-31T07:27:31Z</dcterms:modified>
</cp:coreProperties>
</file>